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4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1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6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8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5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5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2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8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D7EE0-D9AA-4F16-A6BF-0590A36089D3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7D40-C4D0-4CC8-8A71-F0FF9626A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3" t="10516" r="14662" b="6250"/>
          <a:stretch/>
        </p:blipFill>
        <p:spPr bwMode="auto">
          <a:xfrm>
            <a:off x="-852769" y="-103652"/>
            <a:ext cx="10305567" cy="6961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6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2024-11-10T05:50:36Z</dcterms:created>
  <dcterms:modified xsi:type="dcterms:W3CDTF">2024-11-10T05:51:39Z</dcterms:modified>
</cp:coreProperties>
</file>